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5E6BFF-394A-46A3-BC9C-1F4B3C9E5414}" v="2" dt="2023-12-01T20:30:12.1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487CA-93A3-FF0F-2A6A-D6CC179BA7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486AAC-49CA-38DE-72DC-31F1A84173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AFDD5-383F-3DA5-F840-9D67F8103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ACD9D-41D9-4A54-AEA0-360BC367471F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13C437-DB22-4030-38D2-F0917314F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FC7A4-9DFB-F483-11BD-88233F65D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00AA-4050-4CC5-BC63-8F38110B2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92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26616-EA9A-3D74-4C80-EA431DA13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D3AE53-F044-E9B7-AD68-4731CE599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5584D-CC34-9688-19D7-8D2CDC36C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ACD9D-41D9-4A54-AEA0-360BC367471F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9220A-F1E2-DB28-7A56-D35CFB266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6FEDF-DDE7-41EB-236D-A815AA78A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00AA-4050-4CC5-BC63-8F38110B2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712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BB7CF2-D0C2-46CB-73E9-0053EF183A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BE492A-DE05-2E03-7C84-12DEAB4715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4B4517-4055-15B1-34C1-B1E267663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ACD9D-41D9-4A54-AEA0-360BC367471F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EB520-C5B3-2D3D-B696-B45797B29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D1F9C-D974-1F8C-2D4E-D74DB0EC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00AA-4050-4CC5-BC63-8F38110B2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87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DDA2B-916F-645C-76C9-B3B97C397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44EB3-F021-89D7-E29B-4F3D2FCAF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D1A86-DDB2-3756-EC96-981497251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ACD9D-41D9-4A54-AEA0-360BC367471F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F072E6-AFEE-2397-C5E1-2012E2B08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89DE0-46F4-75BB-29AB-017E695CB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00AA-4050-4CC5-BC63-8F38110B2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59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B3D38-969B-C353-ECB8-FC840BE14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874E11-D999-EBF4-DA68-3D5F0EA6E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88E8F9-F2B5-19C4-4347-984B63862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ACD9D-41D9-4A54-AEA0-360BC367471F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7FDF6-7678-6429-C6CC-038CB03E2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9B94CC-A4BC-153C-F5B5-02B3D7024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00AA-4050-4CC5-BC63-8F38110B2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526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8B540-A3DA-0176-487F-1E4A3F431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F511E5-17E5-286C-D267-E0AA78BD3F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B46B84-C8D2-1BE4-A17C-6FCFBB9551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41AFFE-9E80-FA93-1DF5-CED813139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ACD9D-41D9-4A54-AEA0-360BC367471F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B0EA95-ABE5-3462-5D4C-6073A2575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456B40-60EF-144C-6DA9-DA58CE8AA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00AA-4050-4CC5-BC63-8F38110B2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035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C987B-B18C-5641-0982-DD9D51CDD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27B9B5-D84C-B756-88A3-02B3CEA7E5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A43E27-87D7-E58F-D676-1E30F34D54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6A4E8E-F072-B701-445D-F89AA10C8B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89DCFC-BBD1-A6BA-1CE0-48063220F0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3EACB5-9466-080B-13DD-2B849D3A1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ACD9D-41D9-4A54-AEA0-360BC367471F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3435D1-081F-6335-C846-C359338DC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51A547-73B9-13E8-D0E1-ABF48FB7A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00AA-4050-4CC5-BC63-8F38110B2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52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400DE-E774-DAE3-02A8-8D310658A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C5C6B9-618D-CB59-69AC-547EED2F1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ACD9D-41D9-4A54-AEA0-360BC367471F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D495BE-CA21-F2EB-7EC6-A0AD43948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616D50-D236-51D1-30B4-E1A36B220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00AA-4050-4CC5-BC63-8F38110B2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146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A7BCB0-D94D-FCE9-40B6-75222C3F4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ACD9D-41D9-4A54-AEA0-360BC367471F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C37A83-81E2-96F7-C8BD-3675D0730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B5741B-AB86-833C-D9AD-1B5A71261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00AA-4050-4CC5-BC63-8F38110B2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616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8B1DC-32A8-B387-87C6-32696E585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4D2713-7360-E179-0513-983C7D771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60894A-83BF-B0E2-B805-0E292C1B0E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997953-C8DE-FE8B-22F7-18C0BB006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ACD9D-41D9-4A54-AEA0-360BC367471F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77291B-2FEF-B02D-A24D-8BB7573FB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D52F91-CA71-1417-9192-A7E8013FC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00AA-4050-4CC5-BC63-8F38110B2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985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67D15-EC95-606F-1636-32414FC2A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D7B918-ABA8-91F8-FF03-998AB6F352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33FC27-EF37-FBD4-420C-876270C6A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9FB584-207A-4FF3-7163-5AADB491E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ACD9D-41D9-4A54-AEA0-360BC367471F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BA2D43-2392-CFF5-E536-53346166D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A8B4EA-25AA-E5FE-C38E-2034A86C5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F00AA-4050-4CC5-BC63-8F38110B2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41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89590A-3126-4B6A-7C2A-CC077355A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1A0205-260F-4112-6644-E42FFCCC1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B210D-4718-B2A6-B2DA-9BF6331398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ACD9D-41D9-4A54-AEA0-360BC367471F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0E1D36-3554-BBB1-686C-C9FDDD40E6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C06D39-3082-843B-7791-5A1E7F9932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F00AA-4050-4CC5-BC63-8F38110B2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83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61AB171-77A5-C983-127D-AC8EEEB187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57" y="925976"/>
            <a:ext cx="11834886" cy="553269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2E4B859-BC3A-55B5-F39B-A37C660EE0C8}"/>
              </a:ext>
            </a:extLst>
          </p:cNvPr>
          <p:cNvSpPr txBox="1"/>
          <p:nvPr/>
        </p:nvSpPr>
        <p:spPr>
          <a:xfrm>
            <a:off x="0" y="168494"/>
            <a:ext cx="121780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Locate your unit type and scroll across to find fee amounts to be billed starting in January 2024</a:t>
            </a:r>
          </a:p>
        </p:txBody>
      </p:sp>
    </p:spTree>
    <p:extLst>
      <p:ext uri="{BB962C8B-B14F-4D97-AF65-F5344CB8AC3E}">
        <p14:creationId xmlns:p14="http://schemas.microsoft.com/office/powerpoint/2010/main" val="800768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Young</dc:creator>
  <cp:lastModifiedBy>Jodi Rubenstein</cp:lastModifiedBy>
  <cp:revision>2</cp:revision>
  <dcterms:created xsi:type="dcterms:W3CDTF">2023-12-01T20:23:58Z</dcterms:created>
  <dcterms:modified xsi:type="dcterms:W3CDTF">2023-12-01T23:30:22Z</dcterms:modified>
</cp:coreProperties>
</file>